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EFDD0-0D55-4119-BC47-AB1B370133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I Re Magi    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3B96626-4788-4DB4-A1FA-B5616F1B0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Le </a:t>
            </a:r>
            <a:r>
              <a:rPr lang="de-AT" dirty="0" err="1"/>
              <a:t>statuine</a:t>
            </a:r>
            <a:r>
              <a:rPr lang="de-AT" dirty="0"/>
              <a:t> del </a:t>
            </a:r>
            <a:r>
              <a:rPr lang="de-AT" dirty="0" err="1"/>
              <a:t>Presepe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C27C5E-4196-4E11-ACDB-C826E5AFA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500062"/>
            <a:ext cx="4035775" cy="242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40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01AD8EA1-7A26-4FAD-B1EA-18E78F6997B6}"/>
              </a:ext>
            </a:extLst>
          </p:cNvPr>
          <p:cNvSpPr/>
          <p:nvPr/>
        </p:nvSpPr>
        <p:spPr>
          <a:xfrm>
            <a:off x="856648" y="357921"/>
            <a:ext cx="2396692" cy="42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0B7470-F4DD-476E-9053-9A7A5B4BA773}"/>
              </a:ext>
            </a:extLst>
          </p:cNvPr>
          <p:cNvSpPr txBox="1"/>
          <p:nvPr/>
        </p:nvSpPr>
        <p:spPr>
          <a:xfrm>
            <a:off x="411480" y="1014200"/>
            <a:ext cx="60976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/>
              </a:rPr>
              <a:t>Mentre aspettiamo che arrivi Natale voglio narrarti una storia speciale: parla dei Magi col naso all'insù che seguono l'astro che porta a Gesù.</a:t>
            </a:r>
            <a:endParaRPr lang="it-IT" sz="2400" dirty="0">
              <a:effectLst/>
            </a:endParaRPr>
          </a:p>
          <a:p>
            <a:pPr algn="ctr"/>
            <a:r>
              <a:rPr lang="it-IT" sz="2400" i="1" dirty="0" err="1">
                <a:effectLst/>
              </a:rPr>
              <a:t>Trottetrellando</a:t>
            </a:r>
            <a:r>
              <a:rPr lang="it-IT" sz="2400" i="1" dirty="0">
                <a:effectLst/>
              </a:rPr>
              <a:t> sui loro cammelli portano spezie, profumi e gioielli, vivono tutti in diverse nazioni, ciascuno di loro trasporta dei doni.</a:t>
            </a:r>
            <a:endParaRPr lang="it-IT" sz="2400" dirty="0">
              <a:effectLst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E65E99F-F529-4BC6-B432-A5DFEEAA8D45}"/>
              </a:ext>
            </a:extLst>
          </p:cNvPr>
          <p:cNvSpPr txBox="1"/>
          <p:nvPr/>
        </p:nvSpPr>
        <p:spPr>
          <a:xfrm>
            <a:off x="3070460" y="5149516"/>
            <a:ext cx="88036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Während wir auf Weihnachten warten, möchte ich dir eine besondere Geschichte erzählen: </a:t>
            </a:r>
          </a:p>
          <a:p>
            <a:r>
              <a:rPr lang="de-DE" dirty="0"/>
              <a:t>sie handelt von den Heiligen Drei Königen, die mit erhobener Nase dem Stern folgen,</a:t>
            </a:r>
          </a:p>
          <a:p>
            <a:r>
              <a:rPr lang="de-DE" dirty="0"/>
              <a:t>                                                  der zu Jesus führt.</a:t>
            </a:r>
          </a:p>
          <a:p>
            <a:r>
              <a:rPr lang="de-DE" dirty="0"/>
              <a:t>Auf ihren Kamelen bringen sie Gewürze, Parfüm und Schmuck mit, </a:t>
            </a:r>
          </a:p>
          <a:p>
            <a:r>
              <a:rPr lang="de-DE" dirty="0"/>
              <a:t>sie alle leben in verschiedenen Nationen, und jeder von ihnen hat Geschenke dabei.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9F29B5-0046-456A-8727-70113CBDE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12032"/>
            <a:ext cx="4819650" cy="24479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B651A3D-4342-45BA-99AE-87D21FED547F}"/>
              </a:ext>
            </a:extLst>
          </p:cNvPr>
          <p:cNvSpPr txBox="1"/>
          <p:nvPr/>
        </p:nvSpPr>
        <p:spPr>
          <a:xfrm>
            <a:off x="856648" y="385011"/>
            <a:ext cx="232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Filastrocca</a:t>
            </a:r>
            <a:r>
              <a:rPr lang="de-AT" dirty="0"/>
              <a:t> </a:t>
            </a:r>
            <a:r>
              <a:rPr lang="de-AT" dirty="0" err="1"/>
              <a:t>dei</a:t>
            </a:r>
            <a:r>
              <a:rPr lang="de-AT" dirty="0"/>
              <a:t> Re Magi</a:t>
            </a:r>
          </a:p>
        </p:txBody>
      </p:sp>
    </p:spTree>
    <p:extLst>
      <p:ext uri="{BB962C8B-B14F-4D97-AF65-F5344CB8AC3E}">
        <p14:creationId xmlns:p14="http://schemas.microsoft.com/office/powerpoint/2010/main" val="10169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4736BE5-E0A0-4BCB-8C47-EFB171D1A034}"/>
              </a:ext>
            </a:extLst>
          </p:cNvPr>
          <p:cNvSpPr txBox="1"/>
          <p:nvPr/>
        </p:nvSpPr>
        <p:spPr>
          <a:xfrm>
            <a:off x="757990" y="792820"/>
            <a:ext cx="60976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/>
              </a:rPr>
              <a:t>Sono assai stanchi del loro cammino, ma finalmente vedranno il Bambino e lasceranno le loro strenne in quella capanna vicino a Betlemme.</a:t>
            </a:r>
            <a:endParaRPr lang="it-IT" sz="2400" dirty="0">
              <a:effectLst/>
            </a:endParaRPr>
          </a:p>
          <a:p>
            <a:pPr algn="ctr"/>
            <a:r>
              <a:rPr lang="it-IT" sz="2400" i="1" dirty="0">
                <a:effectLst/>
              </a:rPr>
              <a:t>Questo avveniva duemila anni fa, però ancora adesso la gente lo sa che tutte le volte che arriva Natale ogni bambino è un bambino speciale.</a:t>
            </a:r>
            <a:endParaRPr lang="it-IT" sz="2400" dirty="0">
              <a:effectLst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1ED433-A450-42A3-AC48-9F4FD9000EFB}"/>
              </a:ext>
            </a:extLst>
          </p:cNvPr>
          <p:cNvSpPr txBox="1"/>
          <p:nvPr/>
        </p:nvSpPr>
        <p:spPr>
          <a:xfrm>
            <a:off x="4947385" y="376347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Michele Ottone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AEF161-4027-4399-AF17-DE969DAD721E}"/>
              </a:ext>
            </a:extLst>
          </p:cNvPr>
          <p:cNvSpPr txBox="1"/>
          <p:nvPr/>
        </p:nvSpPr>
        <p:spPr>
          <a:xfrm>
            <a:off x="5457524" y="4812632"/>
            <a:ext cx="60421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Sie sind sehr müde von der Reise, aber </a:t>
            </a:r>
          </a:p>
          <a:p>
            <a:r>
              <a:rPr lang="de-DE" dirty="0"/>
              <a:t>sie werden schließlich das Kind sehen und ihre Geschenke</a:t>
            </a:r>
          </a:p>
          <a:p>
            <a:r>
              <a:rPr lang="de-DE" dirty="0"/>
              <a:t> in der Hütte bei Bethlehem zurücklassen.</a:t>
            </a:r>
          </a:p>
          <a:p>
            <a:r>
              <a:rPr lang="de-DE" dirty="0"/>
              <a:t>Das war vor zweitausend Jahren, aber auch heute noch wissen</a:t>
            </a:r>
          </a:p>
          <a:p>
            <a:r>
              <a:rPr lang="de-DE" dirty="0"/>
              <a:t> die Menschen, dass jedes Kind zu Weihnachten</a:t>
            </a:r>
          </a:p>
          <a:p>
            <a:r>
              <a:rPr lang="de-DE" dirty="0"/>
              <a:t>                              ein besonderes Kind ist.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62CAF2-3729-4FB0-A094-D2213E405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0"/>
            <a:ext cx="481965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3E51DBC-898C-46A9-8D7A-931323A5A9A8}"/>
              </a:ext>
            </a:extLst>
          </p:cNvPr>
          <p:cNvSpPr txBox="1"/>
          <p:nvPr/>
        </p:nvSpPr>
        <p:spPr>
          <a:xfrm>
            <a:off x="6347460" y="879594"/>
            <a:ext cx="492070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Ma </a:t>
            </a:r>
            <a:r>
              <a:rPr lang="de-AT" sz="2400" dirty="0" err="1"/>
              <a:t>quando</a:t>
            </a:r>
            <a:r>
              <a:rPr lang="de-AT" sz="2400" dirty="0"/>
              <a:t> </a:t>
            </a:r>
            <a:r>
              <a:rPr lang="de-AT" sz="2400" dirty="0" err="1"/>
              <a:t>sono</a:t>
            </a:r>
            <a:r>
              <a:rPr lang="de-AT" sz="2400" dirty="0"/>
              <a:t> </a:t>
            </a:r>
            <a:r>
              <a:rPr lang="de-AT" sz="2400" dirty="0" err="1"/>
              <a:t>arrivati</a:t>
            </a:r>
            <a:r>
              <a:rPr lang="de-AT" sz="2400" dirty="0"/>
              <a:t> i Re Magi  </a:t>
            </a:r>
          </a:p>
          <a:p>
            <a:r>
              <a:rPr lang="de-AT" sz="2400" dirty="0"/>
              <a:t>alla </a:t>
            </a:r>
            <a:r>
              <a:rPr lang="de-AT" sz="2400" dirty="0" err="1"/>
              <a:t>stalla</a:t>
            </a:r>
            <a:r>
              <a:rPr lang="de-AT" sz="2400" dirty="0"/>
              <a:t> del Bambino?</a:t>
            </a:r>
          </a:p>
          <a:p>
            <a:r>
              <a:rPr lang="de-AT" sz="2400" dirty="0"/>
              <a:t> </a:t>
            </a:r>
            <a:r>
              <a:rPr lang="de-AT" sz="2400" dirty="0" err="1"/>
              <a:t>Partiti</a:t>
            </a:r>
            <a:r>
              <a:rPr lang="de-AT" sz="2400" dirty="0"/>
              <a:t> due </a:t>
            </a:r>
            <a:r>
              <a:rPr lang="de-AT" sz="2400" dirty="0" err="1"/>
              <a:t>anni</a:t>
            </a:r>
            <a:r>
              <a:rPr lang="de-AT" sz="2400" dirty="0"/>
              <a:t> prima </a:t>
            </a:r>
            <a:r>
              <a:rPr lang="de-AT" sz="2400" dirty="0" err="1"/>
              <a:t>dalla</a:t>
            </a:r>
            <a:r>
              <a:rPr lang="de-AT" sz="2400" dirty="0"/>
              <a:t> </a:t>
            </a:r>
            <a:r>
              <a:rPr lang="de-AT" sz="2400" dirty="0" err="1"/>
              <a:t>Persia</a:t>
            </a:r>
            <a:r>
              <a:rPr lang="de-AT" sz="2400" dirty="0"/>
              <a:t> ,</a:t>
            </a:r>
          </a:p>
          <a:p>
            <a:r>
              <a:rPr lang="de-AT" sz="2400" dirty="0"/>
              <a:t> </a:t>
            </a:r>
            <a:r>
              <a:rPr lang="de-AT" sz="2400" dirty="0" err="1"/>
              <a:t>arrivarono</a:t>
            </a:r>
            <a:r>
              <a:rPr lang="de-AT" sz="2400" dirty="0"/>
              <a:t>  a </a:t>
            </a:r>
            <a:r>
              <a:rPr lang="de-AT" sz="2400" dirty="0" err="1"/>
              <a:t>Betlemme</a:t>
            </a:r>
            <a:r>
              <a:rPr lang="de-AT" sz="2400" dirty="0"/>
              <a:t> </a:t>
            </a:r>
            <a:r>
              <a:rPr lang="de-AT" sz="2400" dirty="0" err="1"/>
              <a:t>il</a:t>
            </a:r>
            <a:r>
              <a:rPr lang="de-AT" sz="2400" dirty="0"/>
              <a:t> 6 </a:t>
            </a:r>
            <a:r>
              <a:rPr lang="de-AT" sz="2400" dirty="0" err="1"/>
              <a:t>gennaio</a:t>
            </a:r>
            <a:r>
              <a:rPr lang="de-AT" sz="2400" dirty="0"/>
              <a:t> </a:t>
            </a:r>
          </a:p>
          <a:p>
            <a:r>
              <a:rPr lang="de-AT" sz="2400" dirty="0"/>
              <a:t>o </a:t>
            </a:r>
            <a:r>
              <a:rPr lang="de-AT" sz="2400" dirty="0" err="1"/>
              <a:t>forse</a:t>
            </a:r>
            <a:r>
              <a:rPr lang="de-AT" sz="2400" dirty="0"/>
              <a:t> più </a:t>
            </a:r>
            <a:r>
              <a:rPr lang="de-AT" sz="2400" dirty="0" err="1"/>
              <a:t>tardi</a:t>
            </a:r>
            <a:r>
              <a:rPr lang="de-AT" sz="2400" dirty="0"/>
              <a:t>?</a:t>
            </a:r>
          </a:p>
          <a:p>
            <a:r>
              <a:rPr lang="de-AT" sz="2400" dirty="0" err="1"/>
              <a:t>Quando</a:t>
            </a:r>
            <a:r>
              <a:rPr lang="de-AT" sz="2400" dirty="0"/>
              <a:t> </a:t>
            </a:r>
            <a:r>
              <a:rPr lang="de-AT" sz="2400" dirty="0" err="1"/>
              <a:t>vengono</a:t>
            </a:r>
            <a:r>
              <a:rPr lang="de-AT" sz="2400" dirty="0"/>
              <a:t> </a:t>
            </a:r>
            <a:r>
              <a:rPr lang="de-AT" sz="2400" dirty="0" err="1"/>
              <a:t>posati</a:t>
            </a:r>
            <a:r>
              <a:rPr lang="de-AT" sz="2400" dirty="0"/>
              <a:t> </a:t>
            </a:r>
            <a:r>
              <a:rPr lang="de-AT" sz="2400" dirty="0" err="1"/>
              <a:t>nel</a:t>
            </a:r>
            <a:r>
              <a:rPr lang="de-AT" sz="2400" dirty="0"/>
              <a:t> </a:t>
            </a:r>
            <a:r>
              <a:rPr lang="de-AT" sz="2400" dirty="0" err="1"/>
              <a:t>presepio</a:t>
            </a:r>
            <a:r>
              <a:rPr lang="de-AT" sz="2400" dirty="0"/>
              <a:t>?</a:t>
            </a:r>
          </a:p>
          <a:p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5F7DE5A-00DD-4A5B-ABC8-683BA95284E8}"/>
              </a:ext>
            </a:extLst>
          </p:cNvPr>
          <p:cNvSpPr txBox="1"/>
          <p:nvPr/>
        </p:nvSpPr>
        <p:spPr>
          <a:xfrm>
            <a:off x="1289785" y="4389119"/>
            <a:ext cx="7715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I Re Magi </a:t>
            </a:r>
            <a:r>
              <a:rPr lang="de-AT" sz="2400" dirty="0" err="1"/>
              <a:t>sono</a:t>
            </a:r>
            <a:r>
              <a:rPr lang="de-AT" sz="2400" dirty="0"/>
              <a:t> </a:t>
            </a:r>
            <a:r>
              <a:rPr lang="de-AT" sz="2400" dirty="0" err="1"/>
              <a:t>presenti</a:t>
            </a:r>
            <a:r>
              <a:rPr lang="de-AT" sz="2400" dirty="0"/>
              <a:t> in </a:t>
            </a:r>
            <a:r>
              <a:rPr lang="de-AT" sz="2400" dirty="0" err="1"/>
              <a:t>ogni</a:t>
            </a:r>
            <a:r>
              <a:rPr lang="de-AT" sz="2400" dirty="0"/>
              <a:t> </a:t>
            </a:r>
            <a:r>
              <a:rPr lang="de-AT" sz="2400" dirty="0" err="1"/>
              <a:t>presepio</a:t>
            </a:r>
            <a:r>
              <a:rPr lang="de-AT" sz="2400" dirty="0"/>
              <a:t> </a:t>
            </a:r>
            <a:r>
              <a:rPr lang="de-AT" sz="2400" dirty="0" err="1"/>
              <a:t>che</a:t>
            </a:r>
            <a:r>
              <a:rPr lang="de-AT" sz="2400" dirty="0"/>
              <a:t> si </a:t>
            </a:r>
            <a:r>
              <a:rPr lang="de-AT" sz="2400" dirty="0" err="1"/>
              <a:t>rispetti</a:t>
            </a:r>
            <a:r>
              <a:rPr lang="de-AT" sz="2400" dirty="0"/>
              <a:t>.</a:t>
            </a:r>
          </a:p>
          <a:p>
            <a:r>
              <a:rPr lang="de-AT" sz="2400" dirty="0"/>
              <a:t>Le </a:t>
            </a:r>
            <a:r>
              <a:rPr lang="de-AT" sz="2400" dirty="0" err="1"/>
              <a:t>statuine</a:t>
            </a:r>
            <a:r>
              <a:rPr lang="de-AT" sz="2400" dirty="0"/>
              <a:t> </a:t>
            </a:r>
            <a:r>
              <a:rPr lang="de-AT" sz="2400" dirty="0" err="1"/>
              <a:t>che</a:t>
            </a:r>
            <a:r>
              <a:rPr lang="de-AT" sz="2400" dirty="0"/>
              <a:t> li </a:t>
            </a:r>
            <a:r>
              <a:rPr lang="de-AT" sz="2400" dirty="0" err="1"/>
              <a:t>rappresentano</a:t>
            </a:r>
            <a:r>
              <a:rPr lang="de-AT" sz="2400" dirty="0"/>
              <a:t> e </a:t>
            </a:r>
            <a:r>
              <a:rPr lang="de-AT" sz="2400" dirty="0" err="1"/>
              <a:t>che</a:t>
            </a:r>
            <a:r>
              <a:rPr lang="de-AT" sz="2400" dirty="0"/>
              <a:t> si </a:t>
            </a:r>
            <a:r>
              <a:rPr lang="de-AT" sz="2400" dirty="0" err="1"/>
              <a:t>possono</a:t>
            </a:r>
            <a:r>
              <a:rPr lang="de-AT" sz="2400" dirty="0"/>
              <a:t> </a:t>
            </a:r>
            <a:r>
              <a:rPr lang="de-AT" sz="2400" dirty="0" err="1"/>
              <a:t>comperare</a:t>
            </a:r>
            <a:endParaRPr lang="de-AT" sz="2400" dirty="0"/>
          </a:p>
          <a:p>
            <a:r>
              <a:rPr lang="de-AT" sz="2400" dirty="0"/>
              <a:t> </a:t>
            </a:r>
            <a:r>
              <a:rPr lang="de-AT" sz="2400" dirty="0" err="1"/>
              <a:t>nei</a:t>
            </a:r>
            <a:r>
              <a:rPr lang="de-AT" sz="2400" dirty="0"/>
              <a:t> </a:t>
            </a:r>
            <a:r>
              <a:rPr lang="de-AT" sz="2400" dirty="0" err="1"/>
              <a:t>mercati</a:t>
            </a:r>
            <a:r>
              <a:rPr lang="de-AT" sz="2400" dirty="0"/>
              <a:t> </a:t>
            </a:r>
            <a:r>
              <a:rPr lang="de-AT" sz="2400" dirty="0" err="1"/>
              <a:t>italiani</a:t>
            </a:r>
            <a:r>
              <a:rPr lang="de-AT" sz="2400" dirty="0"/>
              <a:t> o online, </a:t>
            </a:r>
            <a:r>
              <a:rPr lang="de-AT" sz="2400" dirty="0" err="1"/>
              <a:t>danno</a:t>
            </a:r>
            <a:r>
              <a:rPr lang="de-AT" sz="2400" dirty="0"/>
              <a:t> diverse </a:t>
            </a:r>
            <a:r>
              <a:rPr lang="de-AT" sz="2400" dirty="0" err="1"/>
              <a:t>possibilità</a:t>
            </a:r>
            <a:r>
              <a:rPr lang="de-AT" sz="2400" dirty="0"/>
              <a:t>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CB7407-4B4E-4C49-95ED-4D0459D8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3" y="240008"/>
            <a:ext cx="5543349" cy="312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8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5D56828-F1A6-45F0-B093-3996853E034B}"/>
              </a:ext>
            </a:extLst>
          </p:cNvPr>
          <p:cNvSpPr txBox="1"/>
          <p:nvPr/>
        </p:nvSpPr>
        <p:spPr>
          <a:xfrm>
            <a:off x="1883500" y="1203157"/>
            <a:ext cx="42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ecco</a:t>
            </a:r>
            <a:r>
              <a:rPr lang="de-AT" sz="2400" dirty="0"/>
              <a:t> i Re Magi ancora in </a:t>
            </a:r>
            <a:r>
              <a:rPr lang="de-AT" sz="2400" dirty="0" err="1"/>
              <a:t>viaggio</a:t>
            </a:r>
            <a:r>
              <a:rPr lang="de-AT" sz="24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71B9BB-A407-4BBD-8E57-B6BD6346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08139" y="1917799"/>
            <a:ext cx="4004495" cy="400449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3D35125-49CA-438F-8B95-501E1166E9C5}"/>
              </a:ext>
            </a:extLst>
          </p:cNvPr>
          <p:cNvSpPr txBox="1"/>
          <p:nvPr/>
        </p:nvSpPr>
        <p:spPr>
          <a:xfrm>
            <a:off x="529389" y="2454442"/>
            <a:ext cx="4667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Il Bambino è </a:t>
            </a:r>
            <a:r>
              <a:rPr lang="de-AT" sz="2400" dirty="0" err="1"/>
              <a:t>nato</a:t>
            </a:r>
            <a:r>
              <a:rPr lang="de-AT" sz="2400" dirty="0"/>
              <a:t>, i </a:t>
            </a:r>
            <a:r>
              <a:rPr lang="de-AT" sz="2400" dirty="0" err="1"/>
              <a:t>pastori</a:t>
            </a:r>
            <a:r>
              <a:rPr lang="de-AT" sz="2400" dirty="0"/>
              <a:t> </a:t>
            </a:r>
            <a:r>
              <a:rPr lang="de-AT" sz="2400" dirty="0" err="1"/>
              <a:t>davanti</a:t>
            </a:r>
            <a:r>
              <a:rPr lang="de-AT" sz="2400" dirty="0"/>
              <a:t> </a:t>
            </a:r>
          </a:p>
          <a:p>
            <a:r>
              <a:rPr lang="de-AT" sz="2400" dirty="0"/>
              <a:t>alla </a:t>
            </a:r>
            <a:r>
              <a:rPr lang="de-AT" sz="2400" dirty="0" err="1"/>
              <a:t>capanna</a:t>
            </a:r>
            <a:r>
              <a:rPr lang="de-AT" sz="2400" dirty="0"/>
              <a:t> </a:t>
            </a:r>
            <a:r>
              <a:rPr lang="de-AT" sz="2400" dirty="0" err="1"/>
              <a:t>sono</a:t>
            </a:r>
            <a:r>
              <a:rPr lang="de-AT" sz="2400" dirty="0"/>
              <a:t> in </a:t>
            </a:r>
            <a:r>
              <a:rPr lang="de-AT" sz="2400" dirty="0" err="1"/>
              <a:t>adorazione</a:t>
            </a:r>
            <a:r>
              <a:rPr lang="de-AT" sz="2400" dirty="0"/>
              <a:t>.</a:t>
            </a:r>
          </a:p>
          <a:p>
            <a:r>
              <a:rPr lang="de-AT" sz="2400" dirty="0"/>
              <a:t>Le </a:t>
            </a:r>
            <a:r>
              <a:rPr lang="de-AT" sz="2400" dirty="0" err="1"/>
              <a:t>statuine</a:t>
            </a:r>
            <a:r>
              <a:rPr lang="de-AT" sz="2400" dirty="0"/>
              <a:t> </a:t>
            </a:r>
            <a:r>
              <a:rPr lang="de-AT" sz="2400" dirty="0" err="1"/>
              <a:t>rappresentano</a:t>
            </a:r>
            <a:r>
              <a:rPr lang="de-AT" sz="2400" dirty="0"/>
              <a:t> i Re Magi</a:t>
            </a:r>
          </a:p>
          <a:p>
            <a:r>
              <a:rPr lang="de-AT" sz="2400" dirty="0"/>
              <a:t> a </a:t>
            </a:r>
            <a:r>
              <a:rPr lang="de-AT" sz="2400" dirty="0" err="1"/>
              <a:t>cavallo</a:t>
            </a:r>
            <a:r>
              <a:rPr lang="de-AT" sz="2400" dirty="0"/>
              <a:t> di </a:t>
            </a:r>
            <a:r>
              <a:rPr lang="de-AT" sz="2400" dirty="0" err="1"/>
              <a:t>cammelli</a:t>
            </a:r>
            <a:r>
              <a:rPr lang="de-AT" sz="2400" dirty="0"/>
              <a:t> o </a:t>
            </a:r>
            <a:r>
              <a:rPr lang="de-AT" sz="2400" dirty="0" err="1"/>
              <a:t>dromedari</a:t>
            </a:r>
            <a:endParaRPr lang="de-AT" sz="2400" dirty="0"/>
          </a:p>
          <a:p>
            <a:r>
              <a:rPr lang="de-AT" sz="2400" dirty="0" err="1"/>
              <a:t>nell‘angolo</a:t>
            </a:r>
            <a:r>
              <a:rPr lang="de-AT" sz="2400" dirty="0"/>
              <a:t> più </a:t>
            </a:r>
            <a:r>
              <a:rPr lang="de-AT" sz="2400" dirty="0" err="1"/>
              <a:t>buio</a:t>
            </a:r>
            <a:r>
              <a:rPr lang="de-AT" sz="2400" dirty="0"/>
              <a:t> del </a:t>
            </a:r>
            <a:r>
              <a:rPr lang="de-AT" sz="2400" dirty="0" err="1"/>
              <a:t>Presepe</a:t>
            </a:r>
            <a:r>
              <a:rPr lang="de-AT" sz="2400" dirty="0"/>
              <a:t>;</a:t>
            </a:r>
          </a:p>
          <a:p>
            <a:r>
              <a:rPr lang="de-AT" sz="2400" dirty="0"/>
              <a:t> </a:t>
            </a:r>
            <a:r>
              <a:rPr lang="de-AT" sz="2400" dirty="0" err="1"/>
              <a:t>sono</a:t>
            </a:r>
            <a:r>
              <a:rPr lang="de-AT" sz="2400" dirty="0"/>
              <a:t> ancora </a:t>
            </a:r>
            <a:r>
              <a:rPr lang="de-AT" sz="2400" dirty="0" err="1"/>
              <a:t>lontani</a:t>
            </a:r>
            <a:r>
              <a:rPr lang="de-AT" sz="2400" dirty="0"/>
              <a:t> </a:t>
            </a:r>
            <a:r>
              <a:rPr lang="de-AT" sz="2400" dirty="0" err="1"/>
              <a:t>dalla</a:t>
            </a:r>
            <a:r>
              <a:rPr lang="de-AT" sz="2400" dirty="0"/>
              <a:t> </a:t>
            </a:r>
            <a:r>
              <a:rPr lang="de-AT" sz="2400" dirty="0" err="1"/>
              <a:t>stalla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61466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197E79C-6067-4E4D-8483-03D69B4E1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607" y="1248578"/>
            <a:ext cx="3571875" cy="26860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BAA3A53-C8C9-4D7D-93AB-F32B0F82D831}"/>
              </a:ext>
            </a:extLst>
          </p:cNvPr>
          <p:cNvSpPr txBox="1"/>
          <p:nvPr/>
        </p:nvSpPr>
        <p:spPr>
          <a:xfrm>
            <a:off x="6198669" y="2828835"/>
            <a:ext cx="518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….</a:t>
            </a:r>
            <a:r>
              <a:rPr lang="de-AT" sz="2400" dirty="0" err="1"/>
              <a:t>oppure</a:t>
            </a:r>
            <a:r>
              <a:rPr lang="de-AT" sz="2400" dirty="0"/>
              <a:t> </a:t>
            </a:r>
            <a:r>
              <a:rPr lang="de-AT" sz="2400" dirty="0" err="1"/>
              <a:t>sono</a:t>
            </a:r>
            <a:r>
              <a:rPr lang="de-AT" sz="2400" dirty="0"/>
              <a:t> </a:t>
            </a:r>
            <a:r>
              <a:rPr lang="de-AT" sz="2400" dirty="0" err="1"/>
              <a:t>già</a:t>
            </a:r>
            <a:r>
              <a:rPr lang="de-AT" sz="2400" dirty="0"/>
              <a:t> </a:t>
            </a:r>
            <a:r>
              <a:rPr lang="de-AT" sz="2400" dirty="0" err="1"/>
              <a:t>arrivati</a:t>
            </a:r>
            <a:r>
              <a:rPr lang="de-AT" sz="2400" dirty="0"/>
              <a:t>: la </a:t>
            </a:r>
            <a:r>
              <a:rPr lang="de-AT" sz="2400" dirty="0" err="1"/>
              <a:t>cometa</a:t>
            </a:r>
            <a:endParaRPr lang="de-AT" sz="2400" dirty="0"/>
          </a:p>
          <a:p>
            <a:r>
              <a:rPr lang="de-AT" sz="2400" dirty="0" err="1"/>
              <a:t>brilla</a:t>
            </a:r>
            <a:r>
              <a:rPr lang="de-AT" sz="2400" dirty="0"/>
              <a:t> sopra la </a:t>
            </a:r>
            <a:r>
              <a:rPr lang="de-AT" sz="2400" dirty="0" err="1"/>
              <a:t>capanna</a:t>
            </a:r>
            <a:r>
              <a:rPr lang="de-AT" sz="2400" dirty="0"/>
              <a:t> e i </a:t>
            </a:r>
            <a:r>
              <a:rPr lang="de-AT" sz="2400" dirty="0" err="1"/>
              <a:t>tre</a:t>
            </a:r>
            <a:r>
              <a:rPr lang="de-AT" sz="2400" dirty="0"/>
              <a:t> Re Magi </a:t>
            </a:r>
          </a:p>
          <a:p>
            <a:r>
              <a:rPr lang="de-AT" sz="2400" dirty="0" err="1"/>
              <a:t>presentano</a:t>
            </a:r>
            <a:r>
              <a:rPr lang="de-AT" sz="2400" dirty="0"/>
              <a:t> i </a:t>
            </a:r>
            <a:r>
              <a:rPr lang="de-AT" sz="2400" dirty="0" err="1"/>
              <a:t>loro</a:t>
            </a:r>
            <a:r>
              <a:rPr lang="de-AT" sz="2400" dirty="0"/>
              <a:t> </a:t>
            </a:r>
            <a:r>
              <a:rPr lang="de-AT" sz="2400" dirty="0" err="1"/>
              <a:t>doni</a:t>
            </a:r>
            <a:r>
              <a:rPr lang="de-AT" sz="2400" dirty="0"/>
              <a:t> al Bambino </a:t>
            </a:r>
            <a:r>
              <a:rPr lang="de-AT" sz="2400" dirty="0" err="1"/>
              <a:t>Gesù</a:t>
            </a:r>
            <a:r>
              <a:rPr lang="de-AT" sz="2400" dirty="0"/>
              <a:t>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E3AF79-1105-4DCB-B6B3-D523F6CE5126}"/>
              </a:ext>
            </a:extLst>
          </p:cNvPr>
          <p:cNvSpPr txBox="1"/>
          <p:nvPr/>
        </p:nvSpPr>
        <p:spPr>
          <a:xfrm>
            <a:off x="1306630" y="5022056"/>
            <a:ext cx="90405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oro, incenso e mirra. Il loro significato simbolico: l'oro per la regalità di Cristo, l'incenso per la divinità e la mirra con riferimento alla morte di Gesù.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783351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273A2D9-557F-4B72-9C2A-6DB31F155503}"/>
              </a:ext>
            </a:extLst>
          </p:cNvPr>
          <p:cNvSpPr txBox="1"/>
          <p:nvPr/>
        </p:nvSpPr>
        <p:spPr>
          <a:xfrm>
            <a:off x="-238225" y="136944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/>
            </a:b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28AA74-D1EB-48DB-9FCC-ED05E9425C8A}"/>
              </a:ext>
            </a:extLst>
          </p:cNvPr>
          <p:cNvSpPr txBox="1"/>
          <p:nvPr/>
        </p:nvSpPr>
        <p:spPr>
          <a:xfrm>
            <a:off x="683394" y="962526"/>
            <a:ext cx="156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Magi o Re?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8C7542-DC0F-4BCA-8C44-09012399685D}"/>
              </a:ext>
            </a:extLst>
          </p:cNvPr>
          <p:cNvSpPr txBox="1"/>
          <p:nvPr/>
        </p:nvSpPr>
        <p:spPr>
          <a:xfrm>
            <a:off x="2392815" y="1147192"/>
            <a:ext cx="2140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Tre</a:t>
            </a:r>
            <a:r>
              <a:rPr lang="de-AT" sz="2400" dirty="0"/>
              <a:t> o più di </a:t>
            </a:r>
            <a:r>
              <a:rPr lang="de-AT" sz="2400" dirty="0" err="1"/>
              <a:t>tre</a:t>
            </a:r>
            <a:r>
              <a:rPr lang="de-AT" sz="2400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DE7A35-4AFC-4449-BD5D-90C379D2B088}"/>
              </a:ext>
            </a:extLst>
          </p:cNvPr>
          <p:cNvSpPr txBox="1"/>
          <p:nvPr/>
        </p:nvSpPr>
        <p:spPr>
          <a:xfrm>
            <a:off x="4675150" y="1318104"/>
            <a:ext cx="2616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Bianchi o di </a:t>
            </a:r>
            <a:r>
              <a:rPr lang="de-AT" sz="2400" dirty="0" err="1"/>
              <a:t>colore</a:t>
            </a:r>
            <a:r>
              <a:rPr lang="de-AT" sz="2400" dirty="0"/>
              <a:t>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959BDCE-58F7-45BE-815F-1BBE5852A52B}"/>
              </a:ext>
            </a:extLst>
          </p:cNvPr>
          <p:cNvSpPr txBox="1"/>
          <p:nvPr/>
        </p:nvSpPr>
        <p:spPr>
          <a:xfrm>
            <a:off x="8309866" y="1706473"/>
            <a:ext cx="1078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6000" dirty="0"/>
              <a:t>=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B0362A-6E7C-473B-98D8-A1AD43C7EEDA}"/>
              </a:ext>
            </a:extLst>
          </p:cNvPr>
          <p:cNvSpPr txBox="1"/>
          <p:nvPr/>
        </p:nvSpPr>
        <p:spPr>
          <a:xfrm>
            <a:off x="6708808" y="2565863"/>
            <a:ext cx="4280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Realtà,tradizione</a:t>
            </a:r>
            <a:r>
              <a:rPr lang="de-AT" sz="2400" dirty="0"/>
              <a:t> e </a:t>
            </a:r>
            <a:r>
              <a:rPr lang="de-AT" sz="2400" dirty="0" err="1"/>
              <a:t>tanta</a:t>
            </a:r>
            <a:r>
              <a:rPr lang="de-AT" sz="2400" dirty="0"/>
              <a:t> </a:t>
            </a:r>
            <a:r>
              <a:rPr lang="de-AT" sz="2400" dirty="0" err="1"/>
              <a:t>fantasia</a:t>
            </a:r>
            <a:endParaRPr lang="de-AT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E92FA3-14C1-4275-9281-6578B227133D}"/>
              </a:ext>
            </a:extLst>
          </p:cNvPr>
          <p:cNvSpPr txBox="1"/>
          <p:nvPr/>
        </p:nvSpPr>
        <p:spPr>
          <a:xfrm>
            <a:off x="517383" y="3941499"/>
            <a:ext cx="114844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papa Francesco nell’omelia dei 6 gennaio 2016 ha detto</a:t>
            </a:r>
            <a:r>
              <a:rPr lang="it-IT" sz="2400" dirty="0"/>
              <a:t>: “I Magi rappresentano gli uomini</a:t>
            </a:r>
          </a:p>
          <a:p>
            <a:r>
              <a:rPr lang="it-IT" sz="2400" dirty="0"/>
              <a:t> di ogni parte della terra che vengono accolti nella casa di Dio.</a:t>
            </a:r>
          </a:p>
          <a:p>
            <a:r>
              <a:rPr lang="it-IT" sz="2400" dirty="0"/>
              <a:t> Davanti a Gesù non esiste più divisione alcuna di razza, di lingua e di cultura: </a:t>
            </a:r>
          </a:p>
          <a:p>
            <a:r>
              <a:rPr lang="it-IT" sz="2400" dirty="0"/>
              <a:t>in quel Bambino, tutta l’umanità trova la sua unità”. </a:t>
            </a:r>
            <a:endParaRPr lang="de-AT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23FA25D-E7B4-444F-8B9F-C8CB89FED2C3}"/>
              </a:ext>
            </a:extLst>
          </p:cNvPr>
          <p:cNvSpPr txBox="1"/>
          <p:nvPr/>
        </p:nvSpPr>
        <p:spPr>
          <a:xfrm>
            <a:off x="606391" y="288125"/>
            <a:ext cx="3437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dirty="0"/>
              <a:t>Chi </a:t>
            </a:r>
            <a:r>
              <a:rPr lang="de-AT" sz="3200" dirty="0" err="1"/>
              <a:t>sono</a:t>
            </a:r>
            <a:r>
              <a:rPr lang="de-AT" sz="3200" dirty="0"/>
              <a:t> i Re Magi?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B11B9E7-E909-4E04-B8CD-F84E25FA3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1717935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2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AFDCE2A-F1D3-463E-BE59-0D69591EEB0B}"/>
              </a:ext>
            </a:extLst>
          </p:cNvPr>
          <p:cNvSpPr txBox="1"/>
          <p:nvPr/>
        </p:nvSpPr>
        <p:spPr>
          <a:xfrm>
            <a:off x="1049154" y="2877953"/>
            <a:ext cx="512236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Che</a:t>
            </a:r>
            <a:r>
              <a:rPr lang="de-AT" sz="2400" dirty="0"/>
              <a:t>  </a:t>
            </a:r>
            <a:r>
              <a:rPr lang="de-AT" sz="2400" dirty="0" err="1"/>
              <a:t>cosa</a:t>
            </a:r>
            <a:r>
              <a:rPr lang="de-AT" sz="2400" dirty="0"/>
              <a:t> </a:t>
            </a:r>
            <a:r>
              <a:rPr lang="de-AT" sz="2400" dirty="0" err="1"/>
              <a:t>collega</a:t>
            </a:r>
            <a:r>
              <a:rPr lang="de-AT" sz="2400" dirty="0"/>
              <a:t> i Re Magi </a:t>
            </a:r>
            <a:r>
              <a:rPr lang="de-AT" sz="2400" dirty="0" err="1"/>
              <a:t>con</a:t>
            </a:r>
            <a:r>
              <a:rPr lang="de-AT" sz="2400" dirty="0"/>
              <a:t> Milano?</a:t>
            </a:r>
          </a:p>
          <a:p>
            <a:r>
              <a:rPr lang="de-AT" sz="2400" dirty="0" err="1"/>
              <a:t>Perchè</a:t>
            </a:r>
            <a:r>
              <a:rPr lang="de-AT" sz="2400" dirty="0"/>
              <a:t> </a:t>
            </a:r>
            <a:r>
              <a:rPr lang="de-AT" sz="2400" dirty="0" err="1"/>
              <a:t>sulla</a:t>
            </a:r>
            <a:r>
              <a:rPr lang="de-AT" sz="2400" dirty="0"/>
              <a:t> </a:t>
            </a:r>
            <a:r>
              <a:rPr lang="de-AT" sz="2400" dirty="0" err="1"/>
              <a:t>cima</a:t>
            </a:r>
            <a:r>
              <a:rPr lang="de-AT" sz="2400" dirty="0"/>
              <a:t> del </a:t>
            </a:r>
            <a:r>
              <a:rPr lang="de-AT" sz="2400" dirty="0" err="1"/>
              <a:t>campanile</a:t>
            </a:r>
            <a:r>
              <a:rPr lang="de-AT" sz="2400" dirty="0"/>
              <a:t> della</a:t>
            </a:r>
          </a:p>
          <a:p>
            <a:r>
              <a:rPr lang="de-AT" sz="2400" dirty="0" err="1"/>
              <a:t>Basilica</a:t>
            </a:r>
            <a:r>
              <a:rPr lang="de-AT" sz="2400" dirty="0"/>
              <a:t> di </a:t>
            </a:r>
            <a:r>
              <a:rPr lang="de-AT" sz="2400" dirty="0" err="1"/>
              <a:t>Sant</a:t>
            </a:r>
            <a:r>
              <a:rPr lang="de-AT" sz="2400" dirty="0"/>
              <a:t> </a:t>
            </a:r>
            <a:r>
              <a:rPr lang="de-AT" sz="2400" dirty="0" err="1"/>
              <a:t>Eustorgio</a:t>
            </a:r>
            <a:r>
              <a:rPr lang="de-AT" sz="2400" dirty="0"/>
              <a:t> a Milano</a:t>
            </a:r>
          </a:p>
          <a:p>
            <a:r>
              <a:rPr lang="de-AT" sz="2400" dirty="0"/>
              <a:t> non </a:t>
            </a:r>
            <a:r>
              <a:rPr lang="de-AT" sz="2400" dirty="0" err="1"/>
              <a:t>c‘è</a:t>
            </a:r>
            <a:r>
              <a:rPr lang="de-AT" sz="2400" dirty="0"/>
              <a:t> </a:t>
            </a:r>
            <a:r>
              <a:rPr lang="de-AT" sz="2400" dirty="0" err="1"/>
              <a:t>una</a:t>
            </a:r>
            <a:r>
              <a:rPr lang="de-AT" sz="2400" dirty="0"/>
              <a:t> </a:t>
            </a:r>
            <a:r>
              <a:rPr lang="de-AT" sz="2400" dirty="0" err="1"/>
              <a:t>croce</a:t>
            </a:r>
            <a:r>
              <a:rPr lang="de-AT" sz="2400" dirty="0"/>
              <a:t> </a:t>
            </a:r>
          </a:p>
          <a:p>
            <a:r>
              <a:rPr lang="de-AT" sz="2400" dirty="0"/>
              <a:t>                     </a:t>
            </a:r>
            <a:r>
              <a:rPr lang="de-AT" sz="2400" dirty="0" err="1"/>
              <a:t>ma</a:t>
            </a:r>
            <a:r>
              <a:rPr lang="de-AT" sz="2400" dirty="0"/>
              <a:t> </a:t>
            </a:r>
            <a:r>
              <a:rPr lang="de-AT" sz="2400" dirty="0" err="1"/>
              <a:t>una</a:t>
            </a:r>
            <a:r>
              <a:rPr lang="de-AT" sz="2400" dirty="0"/>
              <a:t> </a:t>
            </a:r>
            <a:r>
              <a:rPr lang="de-AT" sz="2400" dirty="0" err="1"/>
              <a:t>stella</a:t>
            </a:r>
            <a:r>
              <a:rPr lang="de-AT" sz="2400" dirty="0"/>
              <a:t> a </a:t>
            </a:r>
            <a:r>
              <a:rPr lang="de-AT" sz="2400" dirty="0" err="1"/>
              <a:t>otto</a:t>
            </a:r>
            <a:r>
              <a:rPr lang="de-AT" sz="2400" dirty="0"/>
              <a:t> </a:t>
            </a:r>
            <a:r>
              <a:rPr lang="de-AT" sz="2400" dirty="0" err="1"/>
              <a:t>punte</a:t>
            </a:r>
            <a:r>
              <a:rPr lang="de-AT" sz="2400" dirty="0"/>
              <a:t>?</a:t>
            </a:r>
          </a:p>
          <a:p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13F4CA-926F-4BA4-AEF4-94938EA85ECD}"/>
              </a:ext>
            </a:extLst>
          </p:cNvPr>
          <p:cNvSpPr txBox="1"/>
          <p:nvPr/>
        </p:nvSpPr>
        <p:spPr>
          <a:xfrm>
            <a:off x="4417996" y="5236143"/>
            <a:ext cx="7377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La leggenda vuole che i Magi siano morti a Gerusalemme,</a:t>
            </a:r>
          </a:p>
          <a:p>
            <a:r>
              <a:rPr lang="it-IT" sz="2400" dirty="0"/>
              <a:t> dove erano tornati dopo la crocefissione di Gesù</a:t>
            </a:r>
            <a:endParaRPr lang="de-AT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6AA29B1-5743-4C71-93DA-9D67812D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52" y="933650"/>
            <a:ext cx="4671460" cy="35035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BDDBA84-E199-405E-A9DE-D7B8490D69FD}"/>
              </a:ext>
            </a:extLst>
          </p:cNvPr>
          <p:cNvSpPr txBox="1"/>
          <p:nvPr/>
        </p:nvSpPr>
        <p:spPr>
          <a:xfrm>
            <a:off x="1049154" y="1203158"/>
            <a:ext cx="572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E da </a:t>
            </a:r>
            <a:r>
              <a:rPr lang="de-AT" sz="2400" dirty="0" err="1"/>
              <a:t>brava</a:t>
            </a:r>
            <a:r>
              <a:rPr lang="de-AT" sz="2400" dirty="0"/>
              <a:t> </a:t>
            </a:r>
            <a:r>
              <a:rPr lang="de-AT" sz="2400" dirty="0" err="1"/>
              <a:t>lombarda</a:t>
            </a:r>
            <a:r>
              <a:rPr lang="de-AT" sz="2400" dirty="0"/>
              <a:t> non </a:t>
            </a:r>
            <a:r>
              <a:rPr lang="de-AT" sz="2400" dirty="0" err="1"/>
              <a:t>posso</a:t>
            </a:r>
            <a:r>
              <a:rPr lang="de-AT" sz="2400" dirty="0"/>
              <a:t> </a:t>
            </a:r>
            <a:r>
              <a:rPr lang="de-AT" sz="2400" dirty="0" err="1"/>
              <a:t>risparmiarvi</a:t>
            </a:r>
            <a:r>
              <a:rPr lang="de-AT" sz="2400" dirty="0"/>
              <a:t> </a:t>
            </a:r>
          </a:p>
          <a:p>
            <a:r>
              <a:rPr lang="de-AT" sz="2400" dirty="0" err="1"/>
              <a:t>una</a:t>
            </a:r>
            <a:r>
              <a:rPr lang="de-AT" sz="2400" dirty="0"/>
              <a:t> </a:t>
            </a:r>
            <a:r>
              <a:rPr lang="de-AT" sz="2400" dirty="0" err="1"/>
              <a:t>piccola</a:t>
            </a:r>
            <a:r>
              <a:rPr lang="de-AT" sz="2400" dirty="0"/>
              <a:t> </a:t>
            </a:r>
            <a:r>
              <a:rPr lang="de-AT" sz="2400" dirty="0" err="1"/>
              <a:t>curiosità</a:t>
            </a:r>
            <a:r>
              <a:rPr lang="de-AT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7323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D946F3-F0B3-4A7C-BEAB-1F823580DE18}"/>
              </a:ext>
            </a:extLst>
          </p:cNvPr>
          <p:cNvSpPr txBox="1"/>
          <p:nvPr/>
        </p:nvSpPr>
        <p:spPr>
          <a:xfrm>
            <a:off x="664143" y="564667"/>
            <a:ext cx="7531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le loro spoglie furono donate da</a:t>
            </a:r>
          </a:p>
          <a:p>
            <a:r>
              <a:rPr lang="it-IT" sz="2400" dirty="0"/>
              <a:t>Costantino a Eustorgio vescovo di Milano che le trasportò, </a:t>
            </a:r>
          </a:p>
          <a:p>
            <a:r>
              <a:rPr lang="it-IT" sz="2400" dirty="0"/>
              <a:t>assieme al pesante sarcofago nel quale erano state riposte,</a:t>
            </a:r>
          </a:p>
          <a:p>
            <a:r>
              <a:rPr lang="it-IT" sz="2400" dirty="0"/>
              <a:t>usando un carro trainato da buoi.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6FE3755-29FC-49CE-BF2A-40A1FE13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386" y="1722924"/>
            <a:ext cx="3771591" cy="4394085"/>
          </a:xfrm>
          <a:prstGeom prst="rect">
            <a:avLst/>
          </a:prstGeom>
        </p:spPr>
      </p:pic>
      <p:cxnSp>
        <p:nvCxnSpPr>
          <p:cNvPr id="6" name="Verbinder: gewinkelt 5">
            <a:extLst>
              <a:ext uri="{FF2B5EF4-FFF2-40B4-BE49-F238E27FC236}">
                <a16:creationId xmlns:a16="http://schemas.microsoft.com/office/drawing/2014/main" id="{3DDFB632-7A02-4702-8A06-A24A81F09C3B}"/>
              </a:ext>
            </a:extLst>
          </p:cNvPr>
          <p:cNvCxnSpPr>
            <a:cxnSpLocks/>
          </p:cNvCxnSpPr>
          <p:nvPr/>
        </p:nvCxnSpPr>
        <p:spPr>
          <a:xfrm>
            <a:off x="3834083" y="1722924"/>
            <a:ext cx="4523834" cy="21368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111871D-85BC-4DB7-ACE1-23B8A63BDC6A}"/>
              </a:ext>
            </a:extLst>
          </p:cNvPr>
          <p:cNvSpPr txBox="1"/>
          <p:nvPr/>
        </p:nvSpPr>
        <p:spPr>
          <a:xfrm>
            <a:off x="279132" y="4723674"/>
            <a:ext cx="69003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Arrivato</a:t>
            </a:r>
            <a:r>
              <a:rPr lang="de-AT" sz="2400" dirty="0"/>
              <a:t> a Porta </a:t>
            </a:r>
            <a:r>
              <a:rPr lang="de-AT" sz="2400" dirty="0" err="1"/>
              <a:t>ticinese</a:t>
            </a:r>
            <a:r>
              <a:rPr lang="de-AT" sz="2400" dirty="0"/>
              <a:t> </a:t>
            </a:r>
            <a:r>
              <a:rPr lang="de-AT" sz="2400" dirty="0" err="1"/>
              <a:t>il</a:t>
            </a:r>
            <a:r>
              <a:rPr lang="de-AT" sz="2400" dirty="0"/>
              <a:t> </a:t>
            </a:r>
            <a:r>
              <a:rPr lang="de-AT" sz="2400" dirty="0" err="1"/>
              <a:t>carro</a:t>
            </a:r>
            <a:r>
              <a:rPr lang="de-AT" sz="2400" dirty="0"/>
              <a:t> </a:t>
            </a:r>
            <a:r>
              <a:rPr lang="de-AT" sz="2400" dirty="0" err="1"/>
              <a:t>sprofondò</a:t>
            </a:r>
            <a:r>
              <a:rPr lang="de-AT" sz="2400" dirty="0"/>
              <a:t> </a:t>
            </a:r>
            <a:r>
              <a:rPr lang="de-AT" sz="2400" dirty="0" err="1"/>
              <a:t>nel</a:t>
            </a:r>
            <a:r>
              <a:rPr lang="de-AT" sz="2400" dirty="0"/>
              <a:t> </a:t>
            </a:r>
            <a:r>
              <a:rPr lang="de-AT" sz="2400" dirty="0" err="1"/>
              <a:t>fango</a:t>
            </a:r>
            <a:r>
              <a:rPr lang="de-AT" sz="2400" dirty="0"/>
              <a:t> e</a:t>
            </a:r>
          </a:p>
          <a:p>
            <a:r>
              <a:rPr lang="de-AT" sz="2400" dirty="0" err="1"/>
              <a:t>qui</a:t>
            </a:r>
            <a:r>
              <a:rPr lang="de-AT" sz="2400" dirty="0"/>
              <a:t> </a:t>
            </a:r>
            <a:r>
              <a:rPr lang="de-AT" sz="2400" dirty="0" err="1"/>
              <a:t>fu</a:t>
            </a:r>
            <a:r>
              <a:rPr lang="de-AT" sz="2400" dirty="0"/>
              <a:t> </a:t>
            </a:r>
            <a:r>
              <a:rPr lang="de-AT" sz="2400" dirty="0" err="1"/>
              <a:t>costruita</a:t>
            </a:r>
            <a:r>
              <a:rPr lang="de-AT" sz="2400" dirty="0"/>
              <a:t> la </a:t>
            </a:r>
            <a:r>
              <a:rPr lang="de-AT" sz="2400" dirty="0" err="1"/>
              <a:t>basilica</a:t>
            </a:r>
            <a:r>
              <a:rPr lang="de-AT" sz="2400" dirty="0"/>
              <a:t> </a:t>
            </a:r>
            <a:r>
              <a:rPr lang="de-AT" sz="2400" dirty="0" err="1"/>
              <a:t>con</a:t>
            </a:r>
            <a:r>
              <a:rPr lang="de-AT" sz="2400" dirty="0"/>
              <a:t> le </a:t>
            </a:r>
            <a:r>
              <a:rPr lang="de-AT" sz="2400" dirty="0" err="1"/>
              <a:t>spoglie</a:t>
            </a:r>
            <a:r>
              <a:rPr lang="de-AT" sz="2400" dirty="0"/>
              <a:t> </a:t>
            </a:r>
            <a:r>
              <a:rPr lang="de-AT" sz="2400" dirty="0" err="1"/>
              <a:t>dei</a:t>
            </a:r>
            <a:r>
              <a:rPr lang="de-AT" sz="2400" dirty="0"/>
              <a:t> Re Magi.</a:t>
            </a:r>
          </a:p>
          <a:p>
            <a:r>
              <a:rPr lang="de-AT" sz="2400" dirty="0"/>
              <a:t>La </a:t>
            </a:r>
            <a:r>
              <a:rPr lang="de-AT" sz="2400" dirty="0" err="1"/>
              <a:t>stella</a:t>
            </a:r>
            <a:r>
              <a:rPr lang="de-AT" sz="2400" dirty="0"/>
              <a:t> sul </a:t>
            </a:r>
            <a:r>
              <a:rPr lang="de-AT" sz="2400" dirty="0" err="1"/>
              <a:t>campanile</a:t>
            </a:r>
            <a:r>
              <a:rPr lang="de-AT" sz="2400" dirty="0"/>
              <a:t> </a:t>
            </a:r>
            <a:r>
              <a:rPr lang="de-AT" sz="2400" dirty="0" err="1"/>
              <a:t>indica</a:t>
            </a:r>
            <a:r>
              <a:rPr lang="de-AT" sz="2400" dirty="0"/>
              <a:t> la </a:t>
            </a:r>
            <a:r>
              <a:rPr lang="de-AT" sz="2400" dirty="0" err="1"/>
              <a:t>presenza</a:t>
            </a:r>
            <a:r>
              <a:rPr lang="de-AT" sz="2400" dirty="0"/>
              <a:t> delle </a:t>
            </a:r>
            <a:r>
              <a:rPr lang="de-AT" sz="2400" dirty="0" err="1"/>
              <a:t>loro</a:t>
            </a:r>
            <a:endParaRPr lang="de-AT" sz="2400" dirty="0"/>
          </a:p>
          <a:p>
            <a:r>
              <a:rPr lang="de-AT" sz="2400" dirty="0"/>
              <a:t>Reliquie.</a:t>
            </a:r>
          </a:p>
        </p:txBody>
      </p:sp>
    </p:spTree>
    <p:extLst>
      <p:ext uri="{BB962C8B-B14F-4D97-AF65-F5344CB8AC3E}">
        <p14:creationId xmlns:p14="http://schemas.microsoft.com/office/powerpoint/2010/main" val="2088130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TM03457452[[fn=Himmel]]</Template>
  <TotalTime>0</TotalTime>
  <Words>626</Words>
  <Application>Microsoft Office PowerPoint</Application>
  <PresentationFormat>Breitbild</PresentationFormat>
  <Paragraphs>67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Himmel</vt:lpstr>
      <vt:lpstr>I Re Magi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 Magi</dc:title>
  <dc:creator>Rossella Boehler</dc:creator>
  <cp:lastModifiedBy>Gerlinde Knett-Seidel</cp:lastModifiedBy>
  <cp:revision>26</cp:revision>
  <dcterms:created xsi:type="dcterms:W3CDTF">2022-11-05T13:20:10Z</dcterms:created>
  <dcterms:modified xsi:type="dcterms:W3CDTF">2022-12-27T07:08:44Z</dcterms:modified>
</cp:coreProperties>
</file>